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64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8CF"/>
    <a:srgbClr val="5B72CB"/>
    <a:srgbClr val="364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B26043-C370-4F0E-884F-DDD8D918ACB0}" v="48" dt="2025-11-02T13:58:33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25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F336B-498E-4635-80B7-D44B365B4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C9B95-87EC-4D06-9315-95AA3A3AE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B199C-EB92-4A31-A5CF-50F71DD17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4357-DFF9-4C54-9B97-C363AFBCC26D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29C02-4DE6-435C-ABEA-E827D66C1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C0A33-15D2-4B1B-B043-E2B6730AC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1E68-5552-49FB-A472-E13532F1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1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A26C5-131C-4C54-90B3-3C2202C8B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7AA29-CF40-4C4C-A238-200FA9D76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4C8EB-7D03-4A98-B88B-A886D776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4357-DFF9-4C54-9B97-C363AFBCC26D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F60DD-1E2A-4D13-A902-B558C488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366DA-5BAB-4EF7-B793-67FF2C2B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1E68-5552-49FB-A472-E13532F1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6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9CE33A-CF12-46F5-93AB-430A817713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428F9A-CDFD-4370-AB8B-9D9362594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0437F-E844-4671-B9BB-3CE3EF5C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4357-DFF9-4C54-9B97-C363AFBCC26D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21220-059E-4306-93A4-BB082ED1B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52E7C-41F8-4C12-95C7-6CE14412C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1E68-5552-49FB-A472-E13532F1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5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6E630-526A-447E-AB5B-6BABC56C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19EC7-BC63-4CC3-A7D0-66C0EB52E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01C5D-A8C9-4431-B634-94F8DED7C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4357-DFF9-4C54-9B97-C363AFBCC26D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55E40-669B-4E4B-80B2-15703D340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E15A5-F2BD-4B59-A37E-C9611EB6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1E68-5552-49FB-A472-E13532F1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3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56EA-1452-4D99-9512-190ED8E1D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7C812-0C35-41B1-BF96-CEF0DFF1B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3D9CE-97EC-4A5E-AB62-68D5687E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4357-DFF9-4C54-9B97-C363AFBCC26D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EE84A-1338-4BBB-A856-9086947C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2189A-7E8C-4F2C-B430-34408300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1E68-5552-49FB-A472-E13532F1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9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7D87B-92A3-4305-B463-5A1E9905C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141D8-E01C-4E50-A1A4-315E983B7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DD68D-8764-4432-A7A7-F402B44EC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A52E6-09D7-4F5D-ABA9-B65BE8785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4357-DFF9-4C54-9B97-C363AFBCC26D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F9C4A-3245-4C0E-B250-17B8A4126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4EC2A-FE88-4F79-8687-EF3F7DAF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1E68-5552-49FB-A472-E13532F1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5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CCD40-B62C-4757-B6C9-9A3A063D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031F8-A6F0-4FD7-8215-9BF6CADBE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605C1-70D4-4787-8B38-4502602F8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3BF533-B103-4DF7-B8C2-442880D72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65AFE-A10C-44A4-86D7-8FF47403A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9BD383-9828-497A-98F9-5B0DEE5C9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4357-DFF9-4C54-9B97-C363AFBCC26D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422E9C-E0A4-4210-84F5-2F4DCFEC4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9B71BD-A504-4022-B44F-AB0C38DB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1E68-5552-49FB-A472-E13532F1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3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ABFFE-C715-4A9F-873E-665966A95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FCAD9-A86C-4849-9EAD-B9EC8154A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4357-DFF9-4C54-9B97-C363AFBCC26D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6EC04B-8D6D-4A17-A620-58D4C712E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9F033-E398-4009-A4C2-5C138B74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1E68-5552-49FB-A472-E13532F1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1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36E92E-CDF5-48E8-A992-46A07131E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4357-DFF9-4C54-9B97-C363AFBCC26D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546E9-8127-43D8-92B7-89B2FB9A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079C7-451A-4BAD-BABB-287B51062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1E68-5552-49FB-A472-E13532F1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9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7F12C-F0CF-448B-9865-48BBF880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F1296-6B1C-4CC7-9EC4-AC5C7CAA0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A2F69-8FDF-487A-836D-8244BAD67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FCC7D-F50B-4000-AB9C-BFAB6A49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4357-DFF9-4C54-9B97-C363AFBCC26D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4C720-47D0-4F22-A449-A868BA527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ABF01-F02B-4009-A287-B6159F7C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1E68-5552-49FB-A472-E13532F1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6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C2F7D-FC79-4083-B5EF-668DB644C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14CC48-E436-4548-8075-C4ECD9E0E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E24F5-CF4E-48EA-A03E-1AC81865E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853C0B-6E89-4161-8BF5-D2146072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4357-DFF9-4C54-9B97-C363AFBCC26D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D5D2F-B9A6-4FAA-B831-D478E045A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572A5-CF3F-460C-ACD8-8AB05B91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1E68-5552-49FB-A472-E13532F1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BADA0C-0631-40D3-BE86-FA693E9B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BAB43-188C-403F-A66F-1564F4E86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F59A5-C1E6-4C8E-9537-30C21F70E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B4357-DFF9-4C54-9B97-C363AFBCC26D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46EC2-31D5-411B-A900-A8BBD2E9D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9AD49-2517-4037-87B8-E18A1E336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E1E68-5552-49FB-A472-E13532F1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1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72C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73C94A-DF8E-0B42-B386-DD7B243A1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10A972-E6A9-1003-5CFB-D84A898E43E1}"/>
              </a:ext>
            </a:extLst>
          </p:cNvPr>
          <p:cNvSpPr txBox="1"/>
          <p:nvPr/>
        </p:nvSpPr>
        <p:spPr>
          <a:xfrm>
            <a:off x="621115" y="2248293"/>
            <a:ext cx="50149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7338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DF8CF"/>
                </a:solidFill>
                <a:latin typeface="Abadi" panose="020B0604020104020204" pitchFamily="34" charset="0"/>
              </a:rPr>
              <a:t>Restroom location</a:t>
            </a:r>
          </a:p>
          <a:p>
            <a:pPr marL="287338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DF8CF"/>
                </a:solidFill>
                <a:latin typeface="Abadi" panose="020B0604020104020204" pitchFamily="34" charset="0"/>
              </a:rPr>
              <a:t>Nearest exit/primary door</a:t>
            </a:r>
          </a:p>
          <a:p>
            <a:pPr marL="287338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DF8CF"/>
                </a:solidFill>
                <a:latin typeface="Abadi" panose="020B0604020104020204" pitchFamily="34" charset="0"/>
              </a:rPr>
              <a:t>Feedback opportunity</a:t>
            </a:r>
          </a:p>
          <a:p>
            <a:pPr marL="287338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DF8CF"/>
                </a:solidFill>
                <a:latin typeface="Abadi" panose="020B0604020104020204" pitchFamily="34" charset="0"/>
              </a:rPr>
              <a:t>Explore other parts of the show &amp; network</a:t>
            </a:r>
            <a:endParaRPr lang="en-US" altLang="en-US" sz="2800" b="1" dirty="0">
              <a:ln w="19050"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DF8CF"/>
              </a:solidFill>
              <a:latin typeface="Abadi" panose="020B0604020104020204" pitchFamily="34" charset="0"/>
            </a:endParaRPr>
          </a:p>
        </p:txBody>
      </p:sp>
      <p:pic>
        <p:nvPicPr>
          <p:cNvPr id="4" name="Picture 3" descr="A logo with text and a sun and wheat&#10;&#10;Description automatically generated">
            <a:extLst>
              <a:ext uri="{FF2B5EF4-FFF2-40B4-BE49-F238E27FC236}">
                <a16:creationId xmlns:a16="http://schemas.microsoft.com/office/drawing/2014/main" id="{2C5FEB83-C4FB-6EB8-B0C1-57A1DB5B92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" t="15512" r="11589" b="24360"/>
          <a:stretch/>
        </p:blipFill>
        <p:spPr>
          <a:xfrm>
            <a:off x="422901" y="456537"/>
            <a:ext cx="1121128" cy="10963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532EA67-DE30-C035-D469-A50F4D4E4882}"/>
              </a:ext>
            </a:extLst>
          </p:cNvPr>
          <p:cNvGrpSpPr/>
          <p:nvPr/>
        </p:nvGrpSpPr>
        <p:grpSpPr>
          <a:xfrm>
            <a:off x="5808666" y="3281117"/>
            <a:ext cx="2752828" cy="2752828"/>
            <a:chOff x="-248958" y="2114891"/>
            <a:chExt cx="4402046" cy="44020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BD9EE3-1D32-3ED7-4268-8037FF5E3BB8}"/>
                </a:ext>
              </a:extLst>
            </p:cNvPr>
            <p:cNvSpPr/>
            <p:nvPr/>
          </p:nvSpPr>
          <p:spPr>
            <a:xfrm>
              <a:off x="869576" y="2359659"/>
              <a:ext cx="2151530" cy="38887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0C0FBA-7AAA-15AE-0230-F9CED91BA2AF}"/>
                </a:ext>
              </a:extLst>
            </p:cNvPr>
            <p:cNvGrpSpPr/>
            <p:nvPr/>
          </p:nvGrpSpPr>
          <p:grpSpPr>
            <a:xfrm>
              <a:off x="-248958" y="2114891"/>
              <a:ext cx="4402046" cy="4402046"/>
              <a:chOff x="46877" y="2078877"/>
              <a:chExt cx="4402046" cy="4402046"/>
            </a:xfrm>
          </p:grpSpPr>
          <p:pic>
            <p:nvPicPr>
              <p:cNvPr id="8" name="Graphic 7" descr="Smart Phone outline">
                <a:extLst>
                  <a:ext uri="{FF2B5EF4-FFF2-40B4-BE49-F238E27FC236}">
                    <a16:creationId xmlns:a16="http://schemas.microsoft.com/office/drawing/2014/main" id="{16132B6D-47B3-681C-43B1-F4DFA3E82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6877" y="2078877"/>
                <a:ext cx="4402046" cy="4402046"/>
              </a:xfrm>
              <a:prstGeom prst="rect">
                <a:avLst/>
              </a:prstGeom>
            </p:spPr>
          </p:pic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9A6C055-7A40-736D-A0EB-52B5F71CF87C}"/>
                  </a:ext>
                </a:extLst>
              </p:cNvPr>
              <p:cNvGrpSpPr/>
              <p:nvPr/>
            </p:nvGrpSpPr>
            <p:grpSpPr>
              <a:xfrm>
                <a:off x="1422400" y="2806700"/>
                <a:ext cx="1651000" cy="2946400"/>
                <a:chOff x="1422400" y="2806700"/>
                <a:chExt cx="1651000" cy="2946400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5F794C4-DC22-C002-34AF-56A780D498E2}"/>
                    </a:ext>
                  </a:extLst>
                </p:cNvPr>
                <p:cNvSpPr/>
                <p:nvPr/>
              </p:nvSpPr>
              <p:spPr>
                <a:xfrm>
                  <a:off x="1422400" y="2806700"/>
                  <a:ext cx="1651000" cy="2946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" name="Picture 10" descr="A logo with text and a sun and wheat&#10;&#10;Description automatically generated">
                  <a:extLst>
                    <a:ext uri="{FF2B5EF4-FFF2-40B4-BE49-F238E27FC236}">
                      <a16:creationId xmlns:a16="http://schemas.microsoft.com/office/drawing/2014/main" id="{86503B9F-2A72-4AF9-DE66-9E8D14202E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842" t="14513" r="11589" b="14460"/>
                <a:stretch/>
              </p:blipFill>
              <p:spPr>
                <a:xfrm>
                  <a:off x="1473200" y="3355178"/>
                  <a:ext cx="1517631" cy="175321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</p:pic>
          </p:grpSp>
        </p:grpSp>
      </p:grpSp>
      <p:pic>
        <p:nvPicPr>
          <p:cNvPr id="12" name="Graphic 11" descr="Line arrow: Straight with solid fill">
            <a:extLst>
              <a:ext uri="{FF2B5EF4-FFF2-40B4-BE49-F238E27FC236}">
                <a16:creationId xmlns:a16="http://schemas.microsoft.com/office/drawing/2014/main" id="{19D1BEB6-D6E2-49FE-7B8D-8FC1AD20C4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012668" y="4213903"/>
            <a:ext cx="960967" cy="91665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B3D4AD-74E7-FD77-3884-7B43B2CBB133}"/>
              </a:ext>
            </a:extLst>
          </p:cNvPr>
          <p:cNvCxnSpPr>
            <a:cxnSpLocks/>
          </p:cNvCxnSpPr>
          <p:nvPr/>
        </p:nvCxnSpPr>
        <p:spPr>
          <a:xfrm>
            <a:off x="6096000" y="456537"/>
            <a:ext cx="0" cy="5818094"/>
          </a:xfrm>
          <a:prstGeom prst="line">
            <a:avLst/>
          </a:prstGeom>
          <a:ln w="76200" cap="rnd">
            <a:solidFill>
              <a:srgbClr val="FDF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">
            <a:extLst>
              <a:ext uri="{FF2B5EF4-FFF2-40B4-BE49-F238E27FC236}">
                <a16:creationId xmlns:a16="http://schemas.microsoft.com/office/drawing/2014/main" id="{D605E972-FE80-7652-FAF4-C8959C5F6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6127" y="1723112"/>
            <a:ext cx="56318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1905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DF8CF"/>
                </a:solidFill>
                <a:latin typeface="Abadi" panose="020B0604020104020204" pitchFamily="34" charset="0"/>
              </a:rPr>
              <a:t>Share Your Feedback About this Session &amp; the Show</a:t>
            </a:r>
            <a:endParaRPr kumimoji="0" lang="en-US" altLang="en-US" sz="3200" b="1" i="0" u="none" strike="noStrike" cap="none" normalizeH="0" baseline="0" dirty="0">
              <a:ln w="19050"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DF8CF"/>
              </a:solidFill>
              <a:effectLst/>
              <a:latin typeface="Abadi" panose="020B0604020104020204" pitchFamily="34" charset="0"/>
            </a:endParaRPr>
          </a:p>
        </p:txBody>
      </p:sp>
      <p:pic>
        <p:nvPicPr>
          <p:cNvPr id="21" name="Picture 20" descr="Qr code&#10;&#10;AI-generated content may be incorrect.">
            <a:extLst>
              <a:ext uri="{FF2B5EF4-FFF2-40B4-BE49-F238E27FC236}">
                <a16:creationId xmlns:a16="http://schemas.microsoft.com/office/drawing/2014/main" id="{6B3979E9-E945-0DA1-F6D0-ABFA8F714E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4" t="36698" r="25678" b="15177"/>
          <a:stretch>
            <a:fillRect/>
          </a:stretch>
        </p:blipFill>
        <p:spPr>
          <a:xfrm>
            <a:off x="9126036" y="3281117"/>
            <a:ext cx="2798784" cy="2752828"/>
          </a:xfrm>
          <a:prstGeom prst="rect">
            <a:avLst/>
          </a:prstGeom>
        </p:spPr>
      </p:pic>
      <p:sp>
        <p:nvSpPr>
          <p:cNvPr id="22" name="Rectangle 1">
            <a:extLst>
              <a:ext uri="{FF2B5EF4-FFF2-40B4-BE49-F238E27FC236}">
                <a16:creationId xmlns:a16="http://schemas.microsoft.com/office/drawing/2014/main" id="{283D9788-BCAA-0E7C-2649-B4E68B11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216" y="501082"/>
            <a:ext cx="348041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1905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DF8CF"/>
                </a:solidFill>
                <a:latin typeface="Abadi" panose="020B0604020104020204" pitchFamily="34" charset="0"/>
              </a:rPr>
              <a:t>Reminders &amp; Info: Before we begin</a:t>
            </a:r>
            <a:endParaRPr kumimoji="0" lang="en-US" altLang="en-US" sz="3200" b="1" i="0" u="none" strike="noStrike" cap="none" normalizeH="0" baseline="0" dirty="0">
              <a:ln w="19050"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DF8CF"/>
              </a:solidFill>
              <a:effectLst/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72C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B01C73-12FA-E5E7-6EC6-D6C38C2DB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2BDFF5-4D7B-0633-FDE7-FF97AC915108}"/>
              </a:ext>
            </a:extLst>
          </p:cNvPr>
          <p:cNvSpPr txBox="1"/>
          <p:nvPr/>
        </p:nvSpPr>
        <p:spPr>
          <a:xfrm>
            <a:off x="511443" y="2552395"/>
            <a:ext cx="50149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7338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DF8CF"/>
                </a:solidFill>
                <a:latin typeface="Abadi" panose="020B0604020104020204" pitchFamily="34" charset="0"/>
              </a:rPr>
              <a:t>Farmer Equipment Classifieds</a:t>
            </a:r>
          </a:p>
          <a:p>
            <a:pPr marL="287338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DF8CF"/>
                </a:solidFill>
                <a:latin typeface="Abadi" panose="020B0604020104020204" pitchFamily="34" charset="0"/>
              </a:rPr>
              <a:t>Exhibits</a:t>
            </a:r>
          </a:p>
          <a:p>
            <a:pPr marL="287338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DF8CF"/>
                </a:solidFill>
                <a:latin typeface="Abadi" panose="020B0604020104020204" pitchFamily="34" charset="0"/>
              </a:rPr>
              <a:t>“Maine” Stage </a:t>
            </a:r>
          </a:p>
          <a:p>
            <a:pPr marL="287338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DF8CF"/>
                </a:solidFill>
                <a:latin typeface="Abadi" panose="020B0604020104020204" pitchFamily="34" charset="0"/>
              </a:rPr>
              <a:t>Listening Post: Free business coaching &amp; refreshments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1D199C-5D50-B5E3-845F-A6F8A12EB5F9}"/>
              </a:ext>
            </a:extLst>
          </p:cNvPr>
          <p:cNvGrpSpPr/>
          <p:nvPr/>
        </p:nvGrpSpPr>
        <p:grpSpPr>
          <a:xfrm>
            <a:off x="5808666" y="3281117"/>
            <a:ext cx="2752828" cy="2752828"/>
            <a:chOff x="-248958" y="2114891"/>
            <a:chExt cx="4402046" cy="44020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A1C632-558C-93B9-B446-65CC25A8965D}"/>
                </a:ext>
              </a:extLst>
            </p:cNvPr>
            <p:cNvSpPr/>
            <p:nvPr/>
          </p:nvSpPr>
          <p:spPr>
            <a:xfrm>
              <a:off x="869576" y="2359659"/>
              <a:ext cx="2151530" cy="38887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6FA2F8-2856-8D88-8F73-EC3A7DA2C698}"/>
                </a:ext>
              </a:extLst>
            </p:cNvPr>
            <p:cNvGrpSpPr/>
            <p:nvPr/>
          </p:nvGrpSpPr>
          <p:grpSpPr>
            <a:xfrm>
              <a:off x="-248958" y="2114891"/>
              <a:ext cx="4402046" cy="4402046"/>
              <a:chOff x="46877" y="2078877"/>
              <a:chExt cx="4402046" cy="4402046"/>
            </a:xfrm>
          </p:grpSpPr>
          <p:pic>
            <p:nvPicPr>
              <p:cNvPr id="8" name="Graphic 7" descr="Smart Phone outline">
                <a:extLst>
                  <a:ext uri="{FF2B5EF4-FFF2-40B4-BE49-F238E27FC236}">
                    <a16:creationId xmlns:a16="http://schemas.microsoft.com/office/drawing/2014/main" id="{5CBEC9F5-4714-B877-7296-ED50575E26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6877" y="2078877"/>
                <a:ext cx="4402046" cy="4402046"/>
              </a:xfrm>
              <a:prstGeom prst="rect">
                <a:avLst/>
              </a:prstGeom>
            </p:spPr>
          </p:pic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249CAFF-255A-AB79-1B6D-1FA04144597D}"/>
                  </a:ext>
                </a:extLst>
              </p:cNvPr>
              <p:cNvGrpSpPr/>
              <p:nvPr/>
            </p:nvGrpSpPr>
            <p:grpSpPr>
              <a:xfrm>
                <a:off x="1422400" y="2806700"/>
                <a:ext cx="1651000" cy="2946400"/>
                <a:chOff x="1422400" y="2806700"/>
                <a:chExt cx="1651000" cy="2946400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65BED36E-281B-BD6C-9BF5-C5D1D6870B75}"/>
                    </a:ext>
                  </a:extLst>
                </p:cNvPr>
                <p:cNvSpPr/>
                <p:nvPr/>
              </p:nvSpPr>
              <p:spPr>
                <a:xfrm>
                  <a:off x="1422400" y="2806700"/>
                  <a:ext cx="1651000" cy="2946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" name="Picture 10" descr="A logo with text and a sun and wheat&#10;&#10;Description automatically generated">
                  <a:extLst>
                    <a:ext uri="{FF2B5EF4-FFF2-40B4-BE49-F238E27FC236}">
                      <a16:creationId xmlns:a16="http://schemas.microsoft.com/office/drawing/2014/main" id="{B5D65AFF-6AFE-68D4-0AE4-E7290A7E4D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842" t="14513" r="11589" b="14460"/>
                <a:stretch/>
              </p:blipFill>
              <p:spPr>
                <a:xfrm>
                  <a:off x="1473200" y="3355178"/>
                  <a:ext cx="1517631" cy="175321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</p:pic>
          </p:grpSp>
        </p:grpSp>
      </p:grpSp>
      <p:pic>
        <p:nvPicPr>
          <p:cNvPr id="12" name="Graphic 11" descr="Line arrow: Straight with solid fill">
            <a:extLst>
              <a:ext uri="{FF2B5EF4-FFF2-40B4-BE49-F238E27FC236}">
                <a16:creationId xmlns:a16="http://schemas.microsoft.com/office/drawing/2014/main" id="{BAF6DF82-468C-1862-C8C0-CDDE881680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012668" y="4213903"/>
            <a:ext cx="960967" cy="916657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01010995-37BD-886E-F682-694C059B7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64" y="1245949"/>
            <a:ext cx="55346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1905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DF8CF"/>
                </a:solidFill>
                <a:latin typeface="Abadi" panose="020B0604020104020204" pitchFamily="34" charset="0"/>
              </a:rPr>
              <a:t>Take A Break to Explore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0" u="none" strike="noStrike" cap="none" normalizeH="0" baseline="0" dirty="0">
                <a:ln w="1905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DF8CF"/>
                </a:solidFill>
                <a:effectLst/>
                <a:latin typeface="Abadi" panose="020B0604020104020204" pitchFamily="34" charset="0"/>
              </a:rPr>
              <a:t>What’s Happening at the Show!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12D0DE-9B7C-3F44-C49F-E395C2E18658}"/>
              </a:ext>
            </a:extLst>
          </p:cNvPr>
          <p:cNvCxnSpPr>
            <a:cxnSpLocks/>
          </p:cNvCxnSpPr>
          <p:nvPr/>
        </p:nvCxnSpPr>
        <p:spPr>
          <a:xfrm>
            <a:off x="6096000" y="519953"/>
            <a:ext cx="0" cy="5818094"/>
          </a:xfrm>
          <a:prstGeom prst="line">
            <a:avLst/>
          </a:prstGeom>
          <a:ln w="76200" cap="rnd">
            <a:solidFill>
              <a:srgbClr val="FDF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">
            <a:extLst>
              <a:ext uri="{FF2B5EF4-FFF2-40B4-BE49-F238E27FC236}">
                <a16:creationId xmlns:a16="http://schemas.microsoft.com/office/drawing/2014/main" id="{449A73CB-F57C-C941-D59D-7FDF16EB7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6127" y="1723112"/>
            <a:ext cx="56318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1905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DF8CF"/>
                </a:solidFill>
                <a:latin typeface="Abadi" panose="020B0604020104020204" pitchFamily="34" charset="0"/>
              </a:rPr>
              <a:t>Share Your Feedback About this Session &amp; the Show</a:t>
            </a:r>
            <a:endParaRPr kumimoji="0" lang="en-US" altLang="en-US" sz="3200" b="1" i="0" u="none" strike="noStrike" cap="none" normalizeH="0" baseline="0" dirty="0">
              <a:ln w="19050"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DF8CF"/>
              </a:solidFill>
              <a:effectLst/>
              <a:latin typeface="Abadi" panose="020B0604020104020204" pitchFamily="34" charset="0"/>
            </a:endParaRPr>
          </a:p>
        </p:txBody>
      </p:sp>
      <p:pic>
        <p:nvPicPr>
          <p:cNvPr id="21" name="Picture 20" descr="Qr code&#10;&#10;AI-generated content may be incorrect.">
            <a:extLst>
              <a:ext uri="{FF2B5EF4-FFF2-40B4-BE49-F238E27FC236}">
                <a16:creationId xmlns:a16="http://schemas.microsoft.com/office/drawing/2014/main" id="{0D13FB4D-10F1-9D58-325A-A8857FC988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4" t="36698" r="25678" b="15177"/>
          <a:stretch>
            <a:fillRect/>
          </a:stretch>
        </p:blipFill>
        <p:spPr>
          <a:xfrm>
            <a:off x="9126036" y="3281117"/>
            <a:ext cx="2798784" cy="27528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C2EDE3-2629-537B-1AF5-3691638F6916}"/>
              </a:ext>
            </a:extLst>
          </p:cNvPr>
          <p:cNvSpPr txBox="1"/>
          <p:nvPr/>
        </p:nvSpPr>
        <p:spPr>
          <a:xfrm>
            <a:off x="1474502" y="461119"/>
            <a:ext cx="313372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00" b="1" dirty="0">
                <a:ln w="1905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DF8CF"/>
                </a:solidFill>
                <a:latin typeface="Abadi" panose="020B0604020104020204" pitchFamily="34" charset="0"/>
              </a:rPr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281326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7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6B9AA0C-2F1F-7A46-F240-A2144C6D093C}"/>
              </a:ext>
            </a:extLst>
          </p:cNvPr>
          <p:cNvGrpSpPr/>
          <p:nvPr/>
        </p:nvGrpSpPr>
        <p:grpSpPr>
          <a:xfrm>
            <a:off x="-290975" y="2123269"/>
            <a:ext cx="4402046" cy="4402046"/>
            <a:chOff x="-248958" y="2114891"/>
            <a:chExt cx="4402046" cy="440204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5D9A2A4-F818-CDE8-E2BB-E3191FBFD3CB}"/>
                </a:ext>
              </a:extLst>
            </p:cNvPr>
            <p:cNvSpPr/>
            <p:nvPr/>
          </p:nvSpPr>
          <p:spPr>
            <a:xfrm>
              <a:off x="869576" y="2359659"/>
              <a:ext cx="2151530" cy="38887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C70E916-4E47-0599-29D6-C60D0356C7C5}"/>
                </a:ext>
              </a:extLst>
            </p:cNvPr>
            <p:cNvGrpSpPr/>
            <p:nvPr/>
          </p:nvGrpSpPr>
          <p:grpSpPr>
            <a:xfrm>
              <a:off x="-248958" y="2114891"/>
              <a:ext cx="4402046" cy="4402046"/>
              <a:chOff x="46877" y="2078877"/>
              <a:chExt cx="4402046" cy="4402046"/>
            </a:xfrm>
          </p:grpSpPr>
          <p:pic>
            <p:nvPicPr>
              <p:cNvPr id="6" name="Graphic 5" descr="Smart Phone outline">
                <a:extLst>
                  <a:ext uri="{FF2B5EF4-FFF2-40B4-BE49-F238E27FC236}">
                    <a16:creationId xmlns:a16="http://schemas.microsoft.com/office/drawing/2014/main" id="{383AFC38-FF79-124A-ECF7-F8EC15278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6877" y="2078877"/>
                <a:ext cx="4402046" cy="4402046"/>
              </a:xfrm>
              <a:prstGeom prst="rect">
                <a:avLst/>
              </a:prstGeom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B61B360-A834-F32D-2E91-282CDB113841}"/>
                  </a:ext>
                </a:extLst>
              </p:cNvPr>
              <p:cNvGrpSpPr/>
              <p:nvPr/>
            </p:nvGrpSpPr>
            <p:grpSpPr>
              <a:xfrm>
                <a:off x="1422400" y="2806700"/>
                <a:ext cx="1651000" cy="2946400"/>
                <a:chOff x="1422400" y="2806700"/>
                <a:chExt cx="1651000" cy="294640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597B0DD-E8C7-31A5-4353-F84F94D46039}"/>
                    </a:ext>
                  </a:extLst>
                </p:cNvPr>
                <p:cNvSpPr/>
                <p:nvPr/>
              </p:nvSpPr>
              <p:spPr>
                <a:xfrm>
                  <a:off x="1422400" y="2806700"/>
                  <a:ext cx="1651000" cy="2946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4" name="Picture 13" descr="A logo with text and a sun and wheat&#10;&#10;Description automatically generated">
                  <a:extLst>
                    <a:ext uri="{FF2B5EF4-FFF2-40B4-BE49-F238E27FC236}">
                      <a16:creationId xmlns:a16="http://schemas.microsoft.com/office/drawing/2014/main" id="{AE9C49E3-5DBB-6E95-FEBF-021E424C16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842" t="14513" r="11589" b="14460"/>
                <a:stretch/>
              </p:blipFill>
              <p:spPr>
                <a:xfrm>
                  <a:off x="1473200" y="3355178"/>
                  <a:ext cx="1517631" cy="175321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</p:pic>
          </p:grpSp>
        </p:grpSp>
      </p:grpSp>
      <p:pic>
        <p:nvPicPr>
          <p:cNvPr id="21" name="Graphic 20" descr="Line arrow: Straight with solid fill">
            <a:extLst>
              <a:ext uri="{FF2B5EF4-FFF2-40B4-BE49-F238E27FC236}">
                <a16:creationId xmlns:a16="http://schemas.microsoft.com/office/drawing/2014/main" id="{949D1C0A-A471-C2E5-F901-32D5162D6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3075500" y="2811132"/>
            <a:ext cx="2486761" cy="2946399"/>
          </a:xfrm>
          <a:prstGeom prst="rect">
            <a:avLst/>
          </a:prstGeom>
        </p:spPr>
      </p:pic>
      <p:pic>
        <p:nvPicPr>
          <p:cNvPr id="4" name="Picture 3" descr="Qr code&#10;&#10;AI-generated content may be incorrect.">
            <a:extLst>
              <a:ext uri="{FF2B5EF4-FFF2-40B4-BE49-F238E27FC236}">
                <a16:creationId xmlns:a16="http://schemas.microsoft.com/office/drawing/2014/main" id="{D48E5A2A-504A-A2C7-DF77-F720479467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4" t="36698" r="25678" b="15177"/>
          <a:stretch>
            <a:fillRect/>
          </a:stretch>
        </p:blipFill>
        <p:spPr>
          <a:xfrm>
            <a:off x="5776973" y="915264"/>
            <a:ext cx="5466480" cy="537672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FE60C3A-1651-8B5F-B45D-49869AFA1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02" y="771812"/>
            <a:ext cx="56318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1905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DF8CF"/>
                </a:solidFill>
                <a:latin typeface="Abadi" panose="020B0604020104020204" pitchFamily="34" charset="0"/>
              </a:rPr>
              <a:t>Share Your Feedback About this Session &amp; the Show</a:t>
            </a:r>
            <a:endParaRPr kumimoji="0" lang="en-US" altLang="en-US" sz="3200" b="1" i="0" u="none" strike="noStrike" cap="none" normalizeH="0" baseline="0" dirty="0">
              <a:ln w="19050"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DF8CF"/>
              </a:solidFill>
              <a:effectLst/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4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22ff79-2ce4-47d7-b6d1-f008104290df" xsi:nil="true"/>
    <lcf76f155ced4ddcb4097134ff3c332f xmlns="8a4b0912-51d9-4210-976c-07c197c2ac1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037215024CF744A3C221DFF2D243CD" ma:contentTypeVersion="14" ma:contentTypeDescription="Create a new document." ma:contentTypeScope="" ma:versionID="8fdd7ab094dc3b18e977ab16c56d0314">
  <xsd:schema xmlns:xsd="http://www.w3.org/2001/XMLSchema" xmlns:xs="http://www.w3.org/2001/XMLSchema" xmlns:p="http://schemas.microsoft.com/office/2006/metadata/properties" xmlns:ns2="b222ff79-2ce4-47d7-b6d1-f008104290df" xmlns:ns3="8a4b0912-51d9-4210-976c-07c197c2ac17" targetNamespace="http://schemas.microsoft.com/office/2006/metadata/properties" ma:root="true" ma:fieldsID="c103ea41d78fa49b02d1aad69e897d0d" ns2:_="" ns3:_="">
    <xsd:import namespace="b222ff79-2ce4-47d7-b6d1-f008104290df"/>
    <xsd:import namespace="8a4b0912-51d9-4210-976c-07c197c2ac1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2ff79-2ce4-47d7-b6d1-f008104290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56e9765-47d6-439c-92a9-5e033eba24e5}" ma:internalName="TaxCatchAll" ma:showField="CatchAllData" ma:web="b222ff79-2ce4-47d7-b6d1-f008104290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4b0912-51d9-4210-976c-07c197c2ac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A98417-0170-47F9-8C4D-16EED0AC69DE}">
  <ds:schemaRefs>
    <ds:schemaRef ds:uri="http://schemas.microsoft.com/office/2006/metadata/properties"/>
    <ds:schemaRef ds:uri="http://schemas.microsoft.com/office/infopath/2007/PartnerControls"/>
    <ds:schemaRef ds:uri="b222ff79-2ce4-47d7-b6d1-f008104290df"/>
    <ds:schemaRef ds:uri="8a4b0912-51d9-4210-976c-07c197c2ac17"/>
  </ds:schemaRefs>
</ds:datastoreItem>
</file>

<file path=customXml/itemProps2.xml><?xml version="1.0" encoding="utf-8"?>
<ds:datastoreItem xmlns:ds="http://schemas.openxmlformats.org/officeDocument/2006/customXml" ds:itemID="{F8849413-0995-464C-8866-ABDDF3DE5F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22ff79-2ce4-47d7-b6d1-f008104290df"/>
    <ds:schemaRef ds:uri="8a4b0912-51d9-4210-976c-07c197c2a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D198A1-7217-437E-8C46-30AAEB91B5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2549</TotalTime>
  <Words>81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Abadi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Trenholm, Anne</dc:creator>
  <cp:lastModifiedBy>Trenholm, Anne</cp:lastModifiedBy>
  <cp:revision>3</cp:revision>
  <dcterms:created xsi:type="dcterms:W3CDTF">2023-01-07T14:25:56Z</dcterms:created>
  <dcterms:modified xsi:type="dcterms:W3CDTF">2025-11-02T13:59:07Z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0x010100BA037215024CF744A3C221DFF2D243CD</vt:lpwstr>
  </property>
</Properties>
</file>